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47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6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56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5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18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02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26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1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9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90000" cy="68341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029700" cy="69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69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1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8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0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15400" cy="68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3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864600" cy="68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0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953500" cy="68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8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788400" cy="67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53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3812"/>
            <a:ext cx="8951950" cy="6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89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8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8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61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9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3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24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16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40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3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2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8902700" cy="68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9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076"/>
            <a:ext cx="9040748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2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78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27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8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076"/>
            <a:ext cx="9040748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97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5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928100" cy="6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97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61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13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5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5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0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6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8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0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6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7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9212"/>
            <a:ext cx="8984991" cy="69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47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4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85" y="0"/>
            <a:ext cx="8572500" cy="685800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51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5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9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6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4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2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1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6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7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0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0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8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3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7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8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3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3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2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4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29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49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38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9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55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47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06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8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7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18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178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寬螢幕</PresentationFormat>
  <Paragraphs>0</Paragraphs>
  <Slides>101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6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4</cp:revision>
  <dcterms:created xsi:type="dcterms:W3CDTF">2017-03-09T07:10:28Z</dcterms:created>
  <dcterms:modified xsi:type="dcterms:W3CDTF">2017-03-09T07:52:30Z</dcterms:modified>
</cp:coreProperties>
</file>